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346" r:id="rId3"/>
    <p:sldId id="348" r:id="rId4"/>
    <p:sldId id="347" r:id="rId5"/>
    <p:sldId id="360" r:id="rId6"/>
    <p:sldId id="361" r:id="rId7"/>
    <p:sldId id="343" r:id="rId8"/>
    <p:sldId id="344" r:id="rId9"/>
    <p:sldId id="345" r:id="rId10"/>
    <p:sldId id="349" r:id="rId11"/>
    <p:sldId id="350" r:id="rId12"/>
    <p:sldId id="341" r:id="rId13"/>
    <p:sldId id="351" r:id="rId14"/>
    <p:sldId id="353" r:id="rId15"/>
    <p:sldId id="354" r:id="rId16"/>
    <p:sldId id="352" r:id="rId17"/>
    <p:sldId id="299" r:id="rId18"/>
    <p:sldId id="336" r:id="rId19"/>
    <p:sldId id="355" r:id="rId20"/>
    <p:sldId id="356" r:id="rId21"/>
    <p:sldId id="357" r:id="rId22"/>
    <p:sldId id="358" r:id="rId23"/>
    <p:sldId id="362" r:id="rId24"/>
    <p:sldId id="363" r:id="rId25"/>
    <p:sldId id="365" r:id="rId26"/>
    <p:sldId id="323" r:id="rId27"/>
    <p:sldId id="366" r:id="rId28"/>
    <p:sldId id="367" r:id="rId29"/>
    <p:sldId id="368" r:id="rId30"/>
    <p:sldId id="369" r:id="rId31"/>
    <p:sldId id="371" r:id="rId32"/>
    <p:sldId id="370" r:id="rId33"/>
    <p:sldId id="373" r:id="rId34"/>
    <p:sldId id="372" r:id="rId35"/>
    <p:sldId id="375" r:id="rId36"/>
    <p:sldId id="374" r:id="rId37"/>
    <p:sldId id="376" r:id="rId38"/>
    <p:sldId id="377" r:id="rId39"/>
    <p:sldId id="340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6" d="100"/>
          <a:sy n="76" d="100"/>
        </p:scale>
        <p:origin x="2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BDEDF3-544B-4E5D-872D-E34A7FEA9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D04A617-C8A8-4906-91FA-C7219B884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7FCDB3-7BA6-4771-BD44-1AC0E115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3026-087D-47CD-9A21-DE0EC7C00742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10ED39-E0F2-4194-AE99-988D29917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B55979-3E33-49B0-8E11-24EA5EEF3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ECE21-D6A4-44B6-98E4-CA138305F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691659"/>
      </p:ext>
    </p:extLst>
  </p:cSld>
  <p:clrMapOvr>
    <a:masterClrMapping/>
  </p:clrMapOvr>
  <p:transition spd="slow" advClick="0" advTm="25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A5F12E-A9D2-4DB5-B8E5-BF78B26DB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A9E9459-B89E-4CCB-A253-9D801832C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5A7A71-8E17-4A9E-A981-85B1E5C1B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3026-087D-47CD-9A21-DE0EC7C00742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EF730A-3E0A-4E18-88D4-7E2EB859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5ECA5A-729D-45C5-BD8B-BF0B941BF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ECE21-D6A4-44B6-98E4-CA138305F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0222480"/>
      </p:ext>
    </p:extLst>
  </p:cSld>
  <p:clrMapOvr>
    <a:masterClrMapping/>
  </p:clrMapOvr>
  <p:transition spd="slow" advClick="0" advTm="25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C3DAD3B-159C-42D5-8015-30BE58FAA7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6A9D1E-BB94-4E7E-A70E-2BF31C7AE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F7CC88-3280-40E1-AF1A-5006A5447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3026-087D-47CD-9A21-DE0EC7C00742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8CC12E-5CE3-4D58-B565-DA750D31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ECC338-BBBF-4CBF-8153-C159074D5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ECE21-D6A4-44B6-98E4-CA138305F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5506914"/>
      </p:ext>
    </p:extLst>
  </p:cSld>
  <p:clrMapOvr>
    <a:masterClrMapping/>
  </p:clrMapOvr>
  <p:transition spd="slow" advClick="0" advTm="25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614FD4-A015-4883-86E0-8D9AA3AE6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963277-4C1C-4564-A348-626A30A32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7CC181-D341-42CE-AFC4-8D463B935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3026-087D-47CD-9A21-DE0EC7C00742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AF55F5-B3E7-45D2-BE55-D71E4140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B7C626-E121-4516-9D3C-1E94B3E4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ECE21-D6A4-44B6-98E4-CA138305F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3423790"/>
      </p:ext>
    </p:extLst>
  </p:cSld>
  <p:clrMapOvr>
    <a:masterClrMapping/>
  </p:clrMapOvr>
  <p:transition spd="slow" advClick="0" advTm="25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502035-FE83-4F5B-BEC7-9E5F3EA3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DE1064-6405-4952-B80B-8212E5AA3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5B039C-346B-4C51-8138-3551CD83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3026-087D-47CD-9A21-DE0EC7C00742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C167DA-DF46-484B-B120-453EB6E6E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FC0B26-D7B0-47F1-8DA1-76965E66D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ECE21-D6A4-44B6-98E4-CA138305F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24551"/>
      </p:ext>
    </p:extLst>
  </p:cSld>
  <p:clrMapOvr>
    <a:masterClrMapping/>
  </p:clrMapOvr>
  <p:transition spd="slow" advClick="0" advTm="25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6A4C1E-BC7B-4ACC-ABF1-57E8604E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C99A67-1CD9-4285-9E3B-90A01A5C1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C3646E1-F122-40DB-AC05-8AC9BD8F5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4CC48A3-E690-45D1-B700-650971F3A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3026-087D-47CD-9A21-DE0EC7C00742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7ED974-C372-47B3-97F0-4D9EA303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CC7ED72-326A-4F17-B6E9-5D740A4A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ECE21-D6A4-44B6-98E4-CA138305F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204474"/>
      </p:ext>
    </p:extLst>
  </p:cSld>
  <p:clrMapOvr>
    <a:masterClrMapping/>
  </p:clrMapOvr>
  <p:transition spd="slow" advClick="0" advTm="25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216363-B8DE-478F-9D62-5851BA0DF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034402-1FA8-4E3E-8505-968950C3E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39AEA1-75EC-4946-886B-0A614A18C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372D099-4F51-4AF2-A15B-55E0C49AD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FFBF58-D696-466A-A0AD-F46FAD82F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A823B93-2EE3-4210-9C59-0F4CAEF2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3026-087D-47CD-9A21-DE0EC7C00742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992D562-4D9C-4F29-9167-95F9A90BE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AA17446-A088-4327-80F9-5A4B23F4B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ECE21-D6A4-44B6-98E4-CA138305F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862482"/>
      </p:ext>
    </p:extLst>
  </p:cSld>
  <p:clrMapOvr>
    <a:masterClrMapping/>
  </p:clrMapOvr>
  <p:transition spd="slow" advClick="0" advTm="25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090EA5-9968-46F7-BA17-5CD714BFE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D5145A0-D9D0-4396-B15E-4E6E193E0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3026-087D-47CD-9A21-DE0EC7C00742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286323E-328C-459B-9ABC-C12422FE5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FA1FAC2-2992-4CD0-8596-C5829CD2F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ECE21-D6A4-44B6-98E4-CA138305F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4513096"/>
      </p:ext>
    </p:extLst>
  </p:cSld>
  <p:clrMapOvr>
    <a:masterClrMapping/>
  </p:clrMapOvr>
  <p:transition spd="slow" advClick="0" advTm="25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E264EC6-5BDA-4659-965A-F01487611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3026-087D-47CD-9A21-DE0EC7C00742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DFFD2D0-FA24-49E6-8BA1-D4468E445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2DE38DC-7599-4511-A145-A1C95F27A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ECE21-D6A4-44B6-98E4-CA138305F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381711"/>
      </p:ext>
    </p:extLst>
  </p:cSld>
  <p:clrMapOvr>
    <a:masterClrMapping/>
  </p:clrMapOvr>
  <p:transition spd="slow" advClick="0" advTm="25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E09D01-45B1-4C46-BE8B-2F37CF896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59306B-C805-47E4-88A9-AA4C827E3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13E8A83-6C93-450E-8812-792ABC210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8DDC4E-FAE1-4DB3-AFB4-F42FEDECA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3026-087D-47CD-9A21-DE0EC7C00742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7C3A32-1594-4601-88B0-4539EAE0E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4FC062-6FE0-4976-AB6D-6C4BA9536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ECE21-D6A4-44B6-98E4-CA138305F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245652"/>
      </p:ext>
    </p:extLst>
  </p:cSld>
  <p:clrMapOvr>
    <a:masterClrMapping/>
  </p:clrMapOvr>
  <p:transition spd="slow" advClick="0" advTm="25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72F7CF-3F28-4062-8731-7E820D23B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28B89C0-36D1-440E-A0FE-055DFFE97D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2F5D18C-329C-41D3-BBC2-C04F74D4A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DB5EE27-1DB8-4552-B607-9996B2B74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3026-087D-47CD-9A21-DE0EC7C00742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78A96D-3104-4F3A-9302-D8C2A288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9FAB644-63F3-441A-BD38-9B70A628F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ECE21-D6A4-44B6-98E4-CA138305F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439280"/>
      </p:ext>
    </p:extLst>
  </p:cSld>
  <p:clrMapOvr>
    <a:masterClrMapping/>
  </p:clrMapOvr>
  <p:transition spd="slow" advClick="0" advTm="25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7174155-A729-402C-A912-809786DA7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60D522-D7B1-4CB5-85CE-279FE25DD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7CD31E-82A1-4D1B-90CB-8F360BF15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3026-087D-47CD-9A21-DE0EC7C00742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6CBE4A-AE0B-46AC-A24B-4F6254686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8382E3-45A2-40DC-850C-6FD013E23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ECE21-D6A4-44B6-98E4-CA138305F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443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5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163C5BE-3116-4CFE-B564-3D2CC52D76C0}"/>
              </a:ext>
            </a:extLst>
          </p:cNvPr>
          <p:cNvSpPr txBox="1"/>
          <p:nvPr/>
        </p:nvSpPr>
        <p:spPr>
          <a:xfrm>
            <a:off x="1217407" y="3429000"/>
            <a:ext cx="9757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ŠKOLNÍ ROK ČTVRTÉ TŘÍDY</a:t>
            </a:r>
          </a:p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 2023 / 2024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C31F7DB-221C-4483-9206-C0B0A44C9C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2740" y="202473"/>
            <a:ext cx="6570290" cy="1703396"/>
          </a:xfrm>
          <a:prstGeom prst="rect">
            <a:avLst/>
          </a:prstGeom>
        </p:spPr>
      </p:pic>
      <p:pic>
        <p:nvPicPr>
          <p:cNvPr id="5" name="Zpívejte s Jiřičkami Kolik je na světě">
            <a:hlinkClick r:id="" action="ppaction://media"/>
            <a:extLst>
              <a:ext uri="{FF2B5EF4-FFF2-40B4-BE49-F238E27FC236}">
                <a16:creationId xmlns:a16="http://schemas.microsoft.com/office/drawing/2014/main" id="{7F755113-950E-4CF6-924D-93B56CBEA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61421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163C5BE-3116-4CFE-B564-3D2CC52D76C0}"/>
              </a:ext>
            </a:extLst>
          </p:cNvPr>
          <p:cNvSpPr txBox="1"/>
          <p:nvPr/>
        </p:nvSpPr>
        <p:spPr>
          <a:xfrm>
            <a:off x="1233543" y="1404467"/>
            <a:ext cx="9724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HELLOWEEN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8C6347-059A-4055-8F98-07D20856B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451" y="221885"/>
            <a:ext cx="3951095" cy="10243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159C0E1-0F17-4DD2-8090-BDDEFD244C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8" b="1"/>
          <a:stretch/>
        </p:blipFill>
        <p:spPr>
          <a:xfrm>
            <a:off x="2703420" y="2270585"/>
            <a:ext cx="6785159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18441363"/>
      </p:ext>
    </p:extLst>
  </p:cSld>
  <p:clrMapOvr>
    <a:masterClrMapping/>
  </p:clrMapOvr>
  <p:transition spd="slow" advClick="0" advTm="25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163C5BE-3116-4CFE-B564-3D2CC52D76C0}"/>
              </a:ext>
            </a:extLst>
          </p:cNvPr>
          <p:cNvSpPr txBox="1"/>
          <p:nvPr/>
        </p:nvSpPr>
        <p:spPr>
          <a:xfrm>
            <a:off x="1233543" y="1404467"/>
            <a:ext cx="9724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HELLOWEEN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8C6347-059A-4055-8F98-07D20856B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451" y="221885"/>
            <a:ext cx="3951095" cy="102435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869157F-29BE-4674-B376-C2F2BC5CA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0" t="33161" r="5414" b="5673"/>
          <a:stretch/>
        </p:blipFill>
        <p:spPr>
          <a:xfrm>
            <a:off x="2593681" y="2270585"/>
            <a:ext cx="7004638" cy="402590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57696994"/>
      </p:ext>
    </p:extLst>
  </p:cSld>
  <p:clrMapOvr>
    <a:masterClrMapping/>
  </p:clrMapOvr>
  <p:transition spd="slow" advClick="0" advTm="25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163C5BE-3116-4CFE-B564-3D2CC52D76C0}"/>
              </a:ext>
            </a:extLst>
          </p:cNvPr>
          <p:cNvSpPr txBox="1"/>
          <p:nvPr/>
        </p:nvSpPr>
        <p:spPr>
          <a:xfrm>
            <a:off x="1233541" y="1404467"/>
            <a:ext cx="9724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MEDOVÁ SNÍDANĚ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8C6347-059A-4055-8F98-07D20856B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451" y="202473"/>
            <a:ext cx="3951095" cy="102435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12E5466-2A15-460C-9721-1EA79DB3A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6" y="2289997"/>
            <a:ext cx="5759999" cy="43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B1F428E-1C07-486A-AE91-52BAAD177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89997"/>
            <a:ext cx="5760001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35166410"/>
      </p:ext>
    </p:extLst>
  </p:cSld>
  <p:clrMapOvr>
    <a:masterClrMapping/>
  </p:clrMapOvr>
  <p:transition spd="slow" advClick="0" advTm="25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163C5BE-3116-4CFE-B564-3D2CC52D76C0}"/>
              </a:ext>
            </a:extLst>
          </p:cNvPr>
          <p:cNvSpPr txBox="1"/>
          <p:nvPr/>
        </p:nvSpPr>
        <p:spPr>
          <a:xfrm>
            <a:off x="1233541" y="1404467"/>
            <a:ext cx="9724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KAMENÁŘSKÝ DŮM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8C6347-059A-4055-8F98-07D20856B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451" y="221885"/>
            <a:ext cx="3951095" cy="102435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ED508A1-EE0C-48C0-BEB7-34689AFB3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546" y="2270585"/>
            <a:ext cx="3240000" cy="43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876EF1A-C025-4CD5-901E-D75C4B63AC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r="5192" b="12778"/>
          <a:stretch/>
        </p:blipFill>
        <p:spPr>
          <a:xfrm>
            <a:off x="1161406" y="2270585"/>
            <a:ext cx="5918090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75357332"/>
      </p:ext>
    </p:extLst>
  </p:cSld>
  <p:clrMapOvr>
    <a:masterClrMapping/>
  </p:clrMapOvr>
  <p:transition spd="slow" advClick="0" advTm="25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163C5BE-3116-4CFE-B564-3D2CC52D76C0}"/>
              </a:ext>
            </a:extLst>
          </p:cNvPr>
          <p:cNvSpPr txBox="1"/>
          <p:nvPr/>
        </p:nvSpPr>
        <p:spPr>
          <a:xfrm>
            <a:off x="1233541" y="1404467"/>
            <a:ext cx="9724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KAMENÁŘSKÝ DŮM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8C6347-059A-4055-8F98-07D20856B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451" y="221885"/>
            <a:ext cx="3951095" cy="102435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0C24A0D-B8E6-4423-8EDF-EEC083816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4" y="2270585"/>
            <a:ext cx="5760000" cy="43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85DD0B-8388-4B7F-BAC3-D6ADCFE96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27" y="2270585"/>
            <a:ext cx="5760000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645391"/>
      </p:ext>
    </p:extLst>
  </p:cSld>
  <p:clrMapOvr>
    <a:masterClrMapping/>
  </p:clrMapOvr>
  <p:transition spd="slow" advClick="0" advTm="25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163C5BE-3116-4CFE-B564-3D2CC52D76C0}"/>
              </a:ext>
            </a:extLst>
          </p:cNvPr>
          <p:cNvSpPr txBox="1"/>
          <p:nvPr/>
        </p:nvSpPr>
        <p:spPr>
          <a:xfrm>
            <a:off x="1233541" y="1404467"/>
            <a:ext cx="9724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KAMENÁŘSKÝ DŮM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8C6347-059A-4055-8F98-07D20856B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451" y="221885"/>
            <a:ext cx="3951095" cy="10243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6A1BCA4-ED49-4392-B626-F8FB7E0ED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1" y="2270585"/>
            <a:ext cx="5760000" cy="43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BFE15B5-31F5-45D5-8E2C-63973A55A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00" y="2270585"/>
            <a:ext cx="5760000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27831643"/>
      </p:ext>
    </p:extLst>
  </p:cSld>
  <p:clrMapOvr>
    <a:masterClrMapping/>
  </p:clrMapOvr>
  <p:transition spd="slow" advClick="0" advTm="25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163C5BE-3116-4CFE-B564-3D2CC52D76C0}"/>
              </a:ext>
            </a:extLst>
          </p:cNvPr>
          <p:cNvSpPr txBox="1"/>
          <p:nvPr/>
        </p:nvSpPr>
        <p:spPr>
          <a:xfrm>
            <a:off x="1233541" y="1404467"/>
            <a:ext cx="9724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KAMENÁŘSKÝ DŮM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8C6347-059A-4055-8F98-07D20856B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451" y="221885"/>
            <a:ext cx="3951095" cy="10243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7D8565D-2A7C-4BA3-8C76-E4AEB82658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3"/>
          <a:stretch/>
        </p:blipFill>
        <p:spPr>
          <a:xfrm>
            <a:off x="2472314" y="2270585"/>
            <a:ext cx="7247372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84555615"/>
      </p:ext>
    </p:extLst>
  </p:cSld>
  <p:clrMapOvr>
    <a:masterClrMapping/>
  </p:clrMapOvr>
  <p:transition spd="slow" advClick="0" advTm="25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A5C0232A-891E-45E8-935A-5D26C2A7C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B270928-E11C-4D5B-8481-E0F7F7DCA164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ČERT A MIKULÁŠ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2B4FC39-DF75-47F1-9B58-8BF10A93FF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5" b="-1"/>
          <a:stretch/>
        </p:blipFill>
        <p:spPr>
          <a:xfrm>
            <a:off x="2012946" y="2289997"/>
            <a:ext cx="7768614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642700"/>
      </p:ext>
    </p:extLst>
  </p:cSld>
  <p:clrMapOvr>
    <a:masterClrMapping/>
  </p:clrMapOvr>
  <p:transition spd="slow" advClick="0" advTm="25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VYNÁŠENÍ MORANY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B98269-C426-4DD1-AF02-52C724140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72" t="33391" r="25476" b="14630"/>
          <a:stretch/>
        </p:blipFill>
        <p:spPr>
          <a:xfrm>
            <a:off x="2835323" y="2289997"/>
            <a:ext cx="6123859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6612980"/>
      </p:ext>
    </p:extLst>
  </p:cSld>
  <p:clrMapOvr>
    <a:masterClrMapping/>
  </p:clrMapOvr>
  <p:transition spd="slow" advClick="0" advTm="25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NÁCVIK PRVNÍ POMOCI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7B3ADAD-B52B-478B-86FB-FEC6F72894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9" b="6901"/>
          <a:stretch/>
        </p:blipFill>
        <p:spPr>
          <a:xfrm>
            <a:off x="2377800" y="2289997"/>
            <a:ext cx="7150754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83441216"/>
      </p:ext>
    </p:extLst>
  </p:cSld>
  <p:clrMapOvr>
    <a:masterClrMapping/>
  </p:clrMapOvr>
  <p:transition spd="slow" advClick="0" advTm="25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163C5BE-3116-4CFE-B564-3D2CC52D76C0}"/>
              </a:ext>
            </a:extLst>
          </p:cNvPr>
          <p:cNvSpPr txBox="1"/>
          <p:nvPr/>
        </p:nvSpPr>
        <p:spPr>
          <a:xfrm>
            <a:off x="1233543" y="1404467"/>
            <a:ext cx="9724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DOPRAVNÍ HŘIŠTĚ PODZIM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8C6347-059A-4055-8F98-07D20856B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451" y="202473"/>
            <a:ext cx="3951095" cy="102435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9E892FF-B347-4079-9338-1831FFEE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02" y="2289997"/>
            <a:ext cx="5760000" cy="43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5630183-AD62-47A3-AFFB-B84E5E93D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2289997"/>
            <a:ext cx="5760000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26164408"/>
      </p:ext>
    </p:extLst>
  </p:cSld>
  <p:clrMapOvr>
    <a:masterClrMapping/>
  </p:clrMapOvr>
  <p:transition spd="slow" advClick="0" advTm="25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NÁCVIK PRVNÍ POMOCI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7877F76-C69B-4F0C-B0E7-0FCCA02CC4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/>
          <a:stretch/>
        </p:blipFill>
        <p:spPr>
          <a:xfrm>
            <a:off x="495300" y="2289997"/>
            <a:ext cx="5296972" cy="43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860A89E-0985-4C6A-A4C1-D7E91026F6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r="5853"/>
          <a:stretch/>
        </p:blipFill>
        <p:spPr>
          <a:xfrm>
            <a:off x="6502400" y="2289997"/>
            <a:ext cx="5194300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73986610"/>
      </p:ext>
    </p:extLst>
  </p:cSld>
  <p:clrMapOvr>
    <a:masterClrMapping/>
  </p:clrMapOvr>
  <p:transition spd="slow" advClick="0" advTm="25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NÁCVIK PRVNÍ POMOCI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6439F06-A7C2-49AC-9C90-00CEAEEAC1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/>
          <a:stretch/>
        </p:blipFill>
        <p:spPr>
          <a:xfrm>
            <a:off x="568549" y="2289997"/>
            <a:ext cx="5482627" cy="43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F20949B-C74F-4E2A-8F9F-7DB63DD491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/>
          <a:stretch/>
        </p:blipFill>
        <p:spPr>
          <a:xfrm>
            <a:off x="6651687" y="2289997"/>
            <a:ext cx="4971764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74319459"/>
      </p:ext>
    </p:extLst>
  </p:cSld>
  <p:clrMapOvr>
    <a:masterClrMapping/>
  </p:clrMapOvr>
  <p:transition spd="slow" advClick="0" advTm="25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DEN ZEMĚ 2024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84CDD1-7376-4975-A239-6DCB57C9FC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8" b="7488"/>
          <a:stretch/>
        </p:blipFill>
        <p:spPr>
          <a:xfrm>
            <a:off x="2426886" y="2289997"/>
            <a:ext cx="7338227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0073345"/>
      </p:ext>
    </p:extLst>
  </p:cSld>
  <p:clrMapOvr>
    <a:masterClrMapping/>
  </p:clrMapOvr>
  <p:transition spd="slow" advClick="0" advTm="25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SPORTOVNÍ DEN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15375A3-44FB-4CB0-9A5A-57541F087E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8" b="9840"/>
          <a:stretch/>
        </p:blipFill>
        <p:spPr>
          <a:xfrm>
            <a:off x="2313555" y="2289997"/>
            <a:ext cx="7564890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6534141"/>
      </p:ext>
    </p:extLst>
  </p:cSld>
  <p:clrMapOvr>
    <a:masterClrMapping/>
  </p:clrMapOvr>
  <p:transition spd="slow" advClick="0" advTm="25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SPORTOVNÍ DEN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F5AAED8-C7EB-440D-B5E1-4C6AD8DE6E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8076"/>
          <a:stretch/>
        </p:blipFill>
        <p:spPr>
          <a:xfrm>
            <a:off x="2634327" y="2289997"/>
            <a:ext cx="6923345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1590132"/>
      </p:ext>
    </p:extLst>
  </p:cSld>
  <p:clrMapOvr>
    <a:masterClrMapping/>
  </p:clrMapOvr>
  <p:transition spd="slow" advClick="0" advTm="25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SPORTOVNÍ DEN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2078871-6950-45E7-8196-A0E4C33219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7"/>
          <a:stretch/>
        </p:blipFill>
        <p:spPr>
          <a:xfrm>
            <a:off x="2625986" y="2289997"/>
            <a:ext cx="6542534" cy="408269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39004647"/>
      </p:ext>
    </p:extLst>
  </p:cSld>
  <p:clrMapOvr>
    <a:masterClrMapping/>
  </p:clrMapOvr>
  <p:transition spd="slow" advClick="0" advTm="25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SPORTOVNÍ DEN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4A56978-46AB-4C51-A95B-B10E8512BC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" b="8076"/>
          <a:stretch/>
        </p:blipFill>
        <p:spPr>
          <a:xfrm>
            <a:off x="2706195" y="2289997"/>
            <a:ext cx="6779609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04931566"/>
      </p:ext>
    </p:extLst>
  </p:cSld>
  <p:clrMapOvr>
    <a:masterClrMapping/>
  </p:clrMapOvr>
  <p:transition spd="slow" advClick="0" advTm="25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ATLETICKÝ TROJBOJ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E61CFB8-F0B7-4076-802D-04C7BC33B7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8" b="7703"/>
          <a:stretch/>
        </p:blipFill>
        <p:spPr>
          <a:xfrm>
            <a:off x="2841337" y="2289997"/>
            <a:ext cx="6509326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74325601"/>
      </p:ext>
    </p:extLst>
  </p:cSld>
  <p:clrMapOvr>
    <a:masterClrMapping/>
  </p:clrMapOvr>
  <p:transition spd="slow" advClick="0" advTm="25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ATLETICKÝ TROJBOJ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105972-8E98-47E5-AB28-18BBF4EB25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3" b="12191"/>
          <a:stretch/>
        </p:blipFill>
        <p:spPr>
          <a:xfrm>
            <a:off x="2259345" y="2289997"/>
            <a:ext cx="7673309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33896077"/>
      </p:ext>
    </p:extLst>
  </p:cSld>
  <p:clrMapOvr>
    <a:masterClrMapping/>
  </p:clrMapOvr>
  <p:transition spd="slow" advClick="0" advTm="25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DEN DĚTÍ - VÝLET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E90DE73-54EE-4852-B1C6-BB8F1B591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0" b="9546"/>
          <a:stretch/>
        </p:blipFill>
        <p:spPr>
          <a:xfrm>
            <a:off x="695600" y="2289997"/>
            <a:ext cx="7073311" cy="43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083097E-DF8F-48E9-B190-09E9DAE5F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00" y="2289997"/>
            <a:ext cx="3240000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36708162"/>
      </p:ext>
    </p:extLst>
  </p:cSld>
  <p:clrMapOvr>
    <a:masterClrMapping/>
  </p:clrMapOvr>
  <p:transition spd="slow" advClick="0" advTm="25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163C5BE-3116-4CFE-B564-3D2CC52D76C0}"/>
              </a:ext>
            </a:extLst>
          </p:cNvPr>
          <p:cNvSpPr txBox="1"/>
          <p:nvPr/>
        </p:nvSpPr>
        <p:spPr>
          <a:xfrm>
            <a:off x="1233543" y="1404467"/>
            <a:ext cx="9724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DOPRAVNÍ HŘIŠTĚ PODZIM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8C6347-059A-4055-8F98-07D20856B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451" y="202473"/>
            <a:ext cx="3951095" cy="102435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6B4363E-9288-4D4B-87EB-2C74609222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b="15426"/>
          <a:stretch/>
        </p:blipFill>
        <p:spPr>
          <a:xfrm>
            <a:off x="215900" y="2289997"/>
            <a:ext cx="6251792" cy="43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EE0A305-3EF8-4AAC-9DCF-CB5DC3C5B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8"/>
          <a:stretch/>
        </p:blipFill>
        <p:spPr>
          <a:xfrm>
            <a:off x="6673300" y="2289997"/>
            <a:ext cx="5302800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2642988"/>
      </p:ext>
    </p:extLst>
  </p:cSld>
  <p:clrMapOvr>
    <a:masterClrMapping/>
  </p:clrMapOvr>
  <p:transition spd="slow" advClick="0" advTm="25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DEN DĚTÍ - VÝLET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59AE9EE-E613-4A8F-8E0D-56F48F417D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0" b="3666"/>
          <a:stretch/>
        </p:blipFill>
        <p:spPr>
          <a:xfrm>
            <a:off x="2622052" y="2289997"/>
            <a:ext cx="6947896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65178870"/>
      </p:ext>
    </p:extLst>
  </p:cSld>
  <p:clrMapOvr>
    <a:masterClrMapping/>
  </p:clrMapOvr>
  <p:transition spd="slow" advClick="0" advTm="25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VÝLET PASEKY A HARRACHOV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E099CD5-E8D9-4F37-A66A-9B1AD0A57E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1" b="5725"/>
          <a:stretch/>
        </p:blipFill>
        <p:spPr>
          <a:xfrm>
            <a:off x="2685275" y="2289997"/>
            <a:ext cx="6423956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9112654"/>
      </p:ext>
    </p:extLst>
  </p:cSld>
  <p:clrMapOvr>
    <a:masterClrMapping/>
  </p:clrMapOvr>
  <p:transition spd="slow" advClick="0" advTm="25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VÝLET PASEKY A HARRACHOV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F75A6E8-B74B-45F7-B452-4C06377B3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6" y="2289997"/>
            <a:ext cx="5760000" cy="43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C0D5324-0520-44F8-B3D0-831C5062F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53" y="2289997"/>
            <a:ext cx="5760000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67202717"/>
      </p:ext>
    </p:extLst>
  </p:cSld>
  <p:clrMapOvr>
    <a:masterClrMapping/>
  </p:clrMapOvr>
  <p:transition spd="slow" advClick="0" advTm="25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VÝLET PASEKY A HARRACHOV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C3A866F-B0BC-4C4B-AEC2-DD87641A0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3" y="2289997"/>
            <a:ext cx="5760000" cy="43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30C7F5C-153C-4596-B968-6E3B86834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47" y="2289997"/>
            <a:ext cx="5760000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91532371"/>
      </p:ext>
    </p:extLst>
  </p:cSld>
  <p:clrMapOvr>
    <a:masterClrMapping/>
  </p:clrMapOvr>
  <p:transition spd="slow" advClick="0" advTm="25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VÝLET PASEKY A HARRACHOV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BE04B5E-FEE9-436E-A45E-6740E97017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5" b="7488"/>
          <a:stretch/>
        </p:blipFill>
        <p:spPr>
          <a:xfrm>
            <a:off x="2373319" y="2289997"/>
            <a:ext cx="7047867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0066275"/>
      </p:ext>
    </p:extLst>
  </p:cSld>
  <p:clrMapOvr>
    <a:masterClrMapping/>
  </p:clrMapOvr>
  <p:transition spd="slow" advClick="0" advTm="25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GRANÁT TURNOV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65B147-3493-457D-AFB8-30E998638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176" y="2289997"/>
            <a:ext cx="5760000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83047987"/>
      </p:ext>
    </p:extLst>
  </p:cSld>
  <p:clrMapOvr>
    <a:masterClrMapping/>
  </p:clrMapOvr>
  <p:transition spd="slow" advClick="0" advTm="25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GRANÁT TURNOV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C0A5E60-C828-4D6A-B380-2700DBBFF1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3" b="7112"/>
          <a:stretch/>
        </p:blipFill>
        <p:spPr>
          <a:xfrm>
            <a:off x="2448305" y="2289997"/>
            <a:ext cx="6897896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59297328"/>
      </p:ext>
    </p:extLst>
  </p:cSld>
  <p:clrMapOvr>
    <a:masterClrMapping/>
  </p:clrMapOvr>
  <p:transition spd="slow" advClick="0" advTm="25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GRANÁT TURNOV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A99AF8E-EFBE-4DE6-9C15-FD36E83A1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4733" r="7967"/>
          <a:stretch/>
        </p:blipFill>
        <p:spPr>
          <a:xfrm>
            <a:off x="445220" y="2284727"/>
            <a:ext cx="5174044" cy="43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982A4D6-BD88-4559-94D6-995AE47D7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8727"/>
          <a:stretch/>
        </p:blipFill>
        <p:spPr>
          <a:xfrm>
            <a:off x="5793794" y="2284727"/>
            <a:ext cx="5952986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08123930"/>
      </p:ext>
    </p:extLst>
  </p:cSld>
  <p:clrMapOvr>
    <a:masterClrMapping/>
  </p:clrMapOvr>
  <p:transition spd="slow" advClick="0" advTm="25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47426" y="1404467"/>
            <a:ext cx="1160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AREÁL MAŠKOVKA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2D50E80-E2FA-4322-9EC6-4BBE2C0932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8" r="5973" b="2953"/>
          <a:stretch/>
        </p:blipFill>
        <p:spPr>
          <a:xfrm>
            <a:off x="2476278" y="2289997"/>
            <a:ext cx="6841950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37984103"/>
      </p:ext>
    </p:extLst>
  </p:cSld>
  <p:clrMapOvr>
    <a:masterClrMapping/>
  </p:clrMapOvr>
  <p:transition spd="slow" advClick="0" advTm="25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74524A-2D69-4B77-865B-86CCAA55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706" y="202473"/>
            <a:ext cx="3951095" cy="1024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E8C140-23F0-4311-BF0A-3937D8C3FD07}"/>
              </a:ext>
            </a:extLst>
          </p:cNvPr>
          <p:cNvSpPr txBox="1"/>
          <p:nvPr/>
        </p:nvSpPr>
        <p:spPr>
          <a:xfrm>
            <a:off x="292249" y="2413337"/>
            <a:ext cx="116075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KONEC</a:t>
            </a:r>
          </a:p>
          <a:p>
            <a:pPr algn="ctr"/>
            <a:endParaRPr lang="cs-CZ" sz="2000" dirty="0">
              <a:solidFill>
                <a:schemeClr val="accent2">
                  <a:lumMod val="75000"/>
                </a:schemeClr>
              </a:solidFill>
              <a:latin typeface="Gill Sans Ultra Bold" panose="020B0A02020104020203" pitchFamily="34" charset="-18"/>
            </a:endParaRPr>
          </a:p>
          <a:p>
            <a:pPr algn="ctr"/>
            <a:r>
              <a:rPr lang="cs-CZ" sz="2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OBRÁZKY  POSKLÁDAL  LIBOR  PATOČKA</a:t>
            </a:r>
          </a:p>
        </p:txBody>
      </p:sp>
    </p:spTree>
    <p:extLst>
      <p:ext uri="{BB962C8B-B14F-4D97-AF65-F5344CB8AC3E}">
        <p14:creationId xmlns:p14="http://schemas.microsoft.com/office/powerpoint/2010/main" val="1160694476"/>
      </p:ext>
    </p:extLst>
  </p:cSld>
  <p:clrMapOvr>
    <a:masterClrMapping/>
  </p:clrMapOvr>
  <p:transition spd="slow" advClick="0" advTm="25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163C5BE-3116-4CFE-B564-3D2CC52D76C0}"/>
              </a:ext>
            </a:extLst>
          </p:cNvPr>
          <p:cNvSpPr txBox="1"/>
          <p:nvPr/>
        </p:nvSpPr>
        <p:spPr>
          <a:xfrm>
            <a:off x="1233543" y="1404467"/>
            <a:ext cx="9724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DOPRAVNÍ HŘIŠTĚ PODZIM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8C6347-059A-4055-8F98-07D20856B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451" y="202473"/>
            <a:ext cx="3951095" cy="10243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22B242-D1E0-4339-B51B-FECF25871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6" b="10626"/>
          <a:stretch/>
        </p:blipFill>
        <p:spPr>
          <a:xfrm>
            <a:off x="2179121" y="2289997"/>
            <a:ext cx="7833757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32731430"/>
      </p:ext>
    </p:extLst>
  </p:cSld>
  <p:clrMapOvr>
    <a:masterClrMapping/>
  </p:clrMapOvr>
  <p:transition spd="slow" advClick="0" advTm="25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163C5BE-3116-4CFE-B564-3D2CC52D76C0}"/>
              </a:ext>
            </a:extLst>
          </p:cNvPr>
          <p:cNvSpPr txBox="1"/>
          <p:nvPr/>
        </p:nvSpPr>
        <p:spPr>
          <a:xfrm>
            <a:off x="1233543" y="1404467"/>
            <a:ext cx="9724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DOPRAVNÍ HŘIŠTĚ JARO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8C6347-059A-4055-8F98-07D20856B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451" y="202473"/>
            <a:ext cx="3951095" cy="10243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B058FBF-A1F0-4392-8FB5-88975CDC47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7" b="18660"/>
          <a:stretch/>
        </p:blipFill>
        <p:spPr>
          <a:xfrm>
            <a:off x="1738541" y="2289997"/>
            <a:ext cx="8714913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89588443"/>
      </p:ext>
    </p:extLst>
  </p:cSld>
  <p:clrMapOvr>
    <a:masterClrMapping/>
  </p:clrMapOvr>
  <p:transition spd="slow" advClick="0" advTm="25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163C5BE-3116-4CFE-B564-3D2CC52D76C0}"/>
              </a:ext>
            </a:extLst>
          </p:cNvPr>
          <p:cNvSpPr txBox="1"/>
          <p:nvPr/>
        </p:nvSpPr>
        <p:spPr>
          <a:xfrm>
            <a:off x="1233543" y="1404467"/>
            <a:ext cx="9724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DOPRAVNÍ HŘIŠTĚ JARO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8C6347-059A-4055-8F98-07D20856B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451" y="202473"/>
            <a:ext cx="3951095" cy="102435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6A01F1A-D367-43C4-84D4-A660FCFFDC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6" b="8370"/>
          <a:stretch/>
        </p:blipFill>
        <p:spPr>
          <a:xfrm>
            <a:off x="2356865" y="2289997"/>
            <a:ext cx="7478269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5657470"/>
      </p:ext>
    </p:extLst>
  </p:cSld>
  <p:clrMapOvr>
    <a:masterClrMapping/>
  </p:clrMapOvr>
  <p:transition spd="slow" advClick="0" advTm="25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163C5BE-3116-4CFE-B564-3D2CC52D76C0}"/>
              </a:ext>
            </a:extLst>
          </p:cNvPr>
          <p:cNvSpPr txBox="1"/>
          <p:nvPr/>
        </p:nvSpPr>
        <p:spPr>
          <a:xfrm>
            <a:off x="1233543" y="1404467"/>
            <a:ext cx="9724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SVATÝ MARTIN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8C6347-059A-4055-8F98-07D20856B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451" y="202473"/>
            <a:ext cx="3951095" cy="10243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B6D5F10-1320-489C-AFE4-55881D73F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4" r="35080" b="6666"/>
          <a:stretch/>
        </p:blipFill>
        <p:spPr>
          <a:xfrm>
            <a:off x="7699641" y="2289997"/>
            <a:ext cx="3258815" cy="43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8E50131-983B-40F5-9A1F-5CC34F4471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2952" r="19593"/>
          <a:stretch/>
        </p:blipFill>
        <p:spPr>
          <a:xfrm>
            <a:off x="1233543" y="2289997"/>
            <a:ext cx="4342851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7450046"/>
      </p:ext>
    </p:extLst>
  </p:cSld>
  <p:clrMapOvr>
    <a:masterClrMapping/>
  </p:clrMapOvr>
  <p:transition spd="slow" advClick="0" advTm="25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163C5BE-3116-4CFE-B564-3D2CC52D76C0}"/>
              </a:ext>
            </a:extLst>
          </p:cNvPr>
          <p:cNvSpPr txBox="1"/>
          <p:nvPr/>
        </p:nvSpPr>
        <p:spPr>
          <a:xfrm>
            <a:off x="1233543" y="1404467"/>
            <a:ext cx="9724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SVATÝ MARTIN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8C6347-059A-4055-8F98-07D20856B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931" y="202473"/>
            <a:ext cx="3951095" cy="102435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FBB5B16-CC9C-41C2-A1FC-1FA133B0D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22" y="2289997"/>
            <a:ext cx="5760000" cy="43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59A62B84-FB64-41A7-84CB-6E53EABA3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9" y="2289997"/>
            <a:ext cx="5760000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85304971"/>
      </p:ext>
    </p:extLst>
  </p:cSld>
  <p:clrMapOvr>
    <a:masterClrMapping/>
  </p:clrMapOvr>
  <p:transition spd="slow" advClick="0" advTm="25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163C5BE-3116-4CFE-B564-3D2CC52D76C0}"/>
              </a:ext>
            </a:extLst>
          </p:cNvPr>
          <p:cNvSpPr txBox="1"/>
          <p:nvPr/>
        </p:nvSpPr>
        <p:spPr>
          <a:xfrm>
            <a:off x="1233543" y="1404467"/>
            <a:ext cx="9724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accent2">
                    <a:lumMod val="75000"/>
                  </a:schemeClr>
                </a:solidFill>
                <a:latin typeface="Gill Sans Ultra Bold" panose="020B0A02020104020203" pitchFamily="34" charset="-18"/>
              </a:rPr>
              <a:t>SVATÝ MARTIN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8C6347-059A-4055-8F98-07D20856B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451" y="202473"/>
            <a:ext cx="3951095" cy="102435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9EBFB2B-D30E-4DA3-BAE9-E0815AB74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3" y="2289997"/>
            <a:ext cx="5760000" cy="43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0F6A9E4-59E6-4179-A58A-3CC452482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48" y="2289997"/>
            <a:ext cx="5759999" cy="43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44828882"/>
      </p:ext>
    </p:extLst>
  </p:cSld>
  <p:clrMapOvr>
    <a:masterClrMapping/>
  </p:clrMapOvr>
  <p:transition spd="slow" advClick="0" advTm="2500">
    <p:fade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107</Words>
  <Application>Microsoft Office PowerPoint</Application>
  <PresentationFormat>Širokoúhlá obrazovka</PresentationFormat>
  <Paragraphs>42</Paragraphs>
  <Slides>39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Gill Sans Ultra Bold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Sborovna</dc:creator>
  <cp:lastModifiedBy>Taťána Nováková</cp:lastModifiedBy>
  <cp:revision>91</cp:revision>
  <dcterms:created xsi:type="dcterms:W3CDTF">2023-01-12T08:02:04Z</dcterms:created>
  <dcterms:modified xsi:type="dcterms:W3CDTF">2024-06-24T05:35:14Z</dcterms:modified>
</cp:coreProperties>
</file>